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SLATE Conference 2013 Oct 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Flipping the New Faculty Orientation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B75D-58F5-4843-8DE9-734E022B8F5A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D0836-F571-D04E-8A41-BA6C8D48E4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Flipping </a:t>
            </a:r>
            <a:br>
              <a:rPr lang="en-US" dirty="0" smtClean="0"/>
            </a:br>
            <a:r>
              <a:rPr lang="en-US" dirty="0" smtClean="0"/>
              <a:t>the New Faculty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Michael G. Prais, Ph.D.</a:t>
            </a:r>
          </a:p>
          <a:p>
            <a:r>
              <a:rPr lang="en-US" dirty="0" smtClean="0"/>
              <a:t>Instructional Technology Lab</a:t>
            </a:r>
          </a:p>
          <a:p>
            <a:r>
              <a:rPr lang="en-US" dirty="0" smtClean="0"/>
              <a:t>University of Illinois at Chicago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3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5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6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Mission Impossible?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2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Expectations?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8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i="1" dirty="0" smtClean="0"/>
              <a:t>Why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7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Faculty</a:t>
            </a:r>
            <a:r>
              <a:rPr lang="en-US" dirty="0"/>
              <a:t>-centered changes </a:t>
            </a:r>
            <a:endParaRPr lang="en-US" dirty="0" smtClean="0"/>
          </a:p>
          <a:p>
            <a:pPr lvl="1"/>
            <a:r>
              <a:rPr lang="en-US" dirty="0" smtClean="0"/>
              <a:t>Sensitive </a:t>
            </a:r>
            <a:r>
              <a:rPr lang="en-US" dirty="0"/>
              <a:t>to faculty needs/interests</a:t>
            </a:r>
          </a:p>
          <a:p>
            <a:r>
              <a:rPr lang="en-US" dirty="0" smtClean="0"/>
              <a:t>Student</a:t>
            </a:r>
            <a:r>
              <a:rPr lang="en-US" dirty="0"/>
              <a:t>-centered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ensitive </a:t>
            </a:r>
            <a:r>
              <a:rPr lang="en-US" dirty="0"/>
              <a:t>to student needs/interests</a:t>
            </a:r>
          </a:p>
          <a:p>
            <a:r>
              <a:rPr lang="en-US" dirty="0" smtClean="0"/>
              <a:t>External motivators – Convenience, Self-Service, and Self-Control</a:t>
            </a:r>
          </a:p>
          <a:p>
            <a:pPr lvl="1"/>
            <a:r>
              <a:rPr lang="en-US" dirty="0" smtClean="0"/>
              <a:t>Self-Control is Self-Determination.</a:t>
            </a:r>
          </a:p>
          <a:p>
            <a:pPr lvl="1"/>
            <a:r>
              <a:rPr lang="en-US" dirty="0" smtClean="0"/>
              <a:t>Modern liberalism points to a change in the locus of control.</a:t>
            </a:r>
          </a:p>
          <a:p>
            <a:pPr lvl="1"/>
            <a:r>
              <a:rPr lang="en-US" dirty="0" smtClean="0"/>
              <a:t>Based on individual needs and interests--not authority</a:t>
            </a:r>
          </a:p>
          <a:p>
            <a:pPr lvl="1"/>
            <a:r>
              <a:rPr lang="en-US" dirty="0" smtClean="0"/>
              <a:t>Has influenced politics, management, and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1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Expectations =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Interests </a:t>
            </a:r>
            <a:r>
              <a:rPr lang="en-US" dirty="0"/>
              <a:t>– personal and situational (attention)</a:t>
            </a:r>
          </a:p>
          <a:p>
            <a:r>
              <a:rPr lang="en-US" dirty="0" smtClean="0"/>
              <a:t>Intentions</a:t>
            </a:r>
            <a:endParaRPr lang="en-US" dirty="0"/>
          </a:p>
          <a:p>
            <a:pPr lvl="1"/>
            <a:r>
              <a:rPr lang="en-US" dirty="0" smtClean="0"/>
              <a:t>Does </a:t>
            </a:r>
            <a:r>
              <a:rPr lang="en-US" dirty="0"/>
              <a:t>irrational behavior provide optimal satisfaction?</a:t>
            </a:r>
          </a:p>
          <a:p>
            <a:r>
              <a:rPr lang="en-US" dirty="0" smtClean="0"/>
              <a:t>Beliefs </a:t>
            </a:r>
            <a:r>
              <a:rPr lang="en-US" dirty="0"/>
              <a:t>and Perceptions (Expectations and Attributions)</a:t>
            </a:r>
          </a:p>
          <a:p>
            <a:r>
              <a:rPr lang="en-US" dirty="0" smtClean="0"/>
              <a:t>Beliefs </a:t>
            </a:r>
            <a:r>
              <a:rPr lang="en-US" dirty="0"/>
              <a:t>and Assumptions – not observable/determined</a:t>
            </a:r>
          </a:p>
          <a:p>
            <a:pPr lvl="1"/>
            <a:r>
              <a:rPr lang="en-US" dirty="0" smtClean="0"/>
              <a:t>Values </a:t>
            </a:r>
            <a:r>
              <a:rPr lang="en-US" dirty="0"/>
              <a:t>– Myers-Briggs</a:t>
            </a:r>
          </a:p>
          <a:p>
            <a:pPr lvl="1"/>
            <a:r>
              <a:rPr lang="en-US" dirty="0" smtClean="0"/>
              <a:t>Attribution </a:t>
            </a:r>
            <a:r>
              <a:rPr lang="en-US" dirty="0"/>
              <a:t>– beliefs about causes of consequences</a:t>
            </a:r>
          </a:p>
          <a:p>
            <a:pPr lvl="1"/>
            <a:r>
              <a:rPr lang="en-US" dirty="0" smtClean="0"/>
              <a:t>Affects </a:t>
            </a:r>
            <a:r>
              <a:rPr lang="en-US" dirty="0"/>
              <a:t>behavior after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5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</a:t>
            </a:r>
            <a:r>
              <a:rPr lang="en-US" dirty="0"/>
              <a:t>of Peers-“</a:t>
            </a:r>
            <a:r>
              <a:rPr lang="en-US" dirty="0" err="1"/>
              <a:t>Peersuasion</a:t>
            </a:r>
            <a:r>
              <a:rPr lang="en-US" dirty="0"/>
              <a:t>”</a:t>
            </a:r>
          </a:p>
          <a:p>
            <a:r>
              <a:rPr lang="en-US" dirty="0" smtClean="0"/>
              <a:t>Previous </a:t>
            </a:r>
            <a:r>
              <a:rPr lang="en-US" dirty="0"/>
              <a:t>Success – Experimentation</a:t>
            </a:r>
          </a:p>
          <a:p>
            <a:r>
              <a:rPr lang="en-US" dirty="0" smtClean="0"/>
              <a:t>Marketing</a:t>
            </a:r>
            <a:r>
              <a:rPr lang="en-US" dirty="0"/>
              <a:t>, Advertising, and Sales</a:t>
            </a:r>
          </a:p>
          <a:p>
            <a:r>
              <a:rPr lang="en-US" dirty="0" smtClean="0"/>
              <a:t>Development </a:t>
            </a:r>
            <a:r>
              <a:rPr lang="en-US" dirty="0"/>
              <a:t>of Alternatives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24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Assumptions?</a:t>
            </a:r>
          </a:p>
          <a:p>
            <a:r>
              <a:rPr lang="en-US" dirty="0" smtClean="0"/>
              <a:t>Benefits?</a:t>
            </a:r>
          </a:p>
          <a:p>
            <a:r>
              <a:rPr lang="en-US" dirty="0" smtClean="0"/>
              <a:t>Costs?</a:t>
            </a:r>
          </a:p>
          <a:p>
            <a:r>
              <a:rPr lang="en-US" dirty="0" smtClean="0"/>
              <a:t>Dangers?</a:t>
            </a:r>
          </a:p>
          <a:p>
            <a:r>
              <a:rPr lang="en-US" dirty="0" smtClean="0"/>
              <a:t>Escapes?</a:t>
            </a:r>
          </a:p>
          <a:p>
            <a:r>
              <a:rPr lang="en-US" dirty="0" smtClean="0"/>
              <a:t>Fences?</a:t>
            </a:r>
          </a:p>
          <a:p>
            <a:r>
              <a:rPr lang="en-US" dirty="0" smtClean="0"/>
              <a:t>Gates?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Alternatives?</a:t>
            </a:r>
          </a:p>
          <a:p>
            <a:r>
              <a:rPr lang="en-US" dirty="0" smtClean="0"/>
              <a:t>Tools?</a:t>
            </a:r>
          </a:p>
          <a:p>
            <a:r>
              <a:rPr lang="en-US" dirty="0" smtClean="0"/>
              <a:t>Instructions?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7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 to Change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Audience Seekers – prophets and preachers</a:t>
            </a:r>
          </a:p>
          <a:p>
            <a:r>
              <a:rPr lang="en-US" dirty="0" smtClean="0"/>
              <a:t>Recognition</a:t>
            </a:r>
            <a:r>
              <a:rPr lang="en-US" dirty="0"/>
              <a:t>/Reward/Adventure Seekers – innovative and creative</a:t>
            </a:r>
          </a:p>
          <a:p>
            <a:r>
              <a:rPr lang="en-US" dirty="0" smtClean="0"/>
              <a:t>Exchange </a:t>
            </a:r>
            <a:r>
              <a:rPr lang="en-US" dirty="0"/>
              <a:t>Seekers – economic</a:t>
            </a:r>
          </a:p>
          <a:p>
            <a:r>
              <a:rPr lang="en-US" dirty="0" smtClean="0"/>
              <a:t>Affiliation </a:t>
            </a:r>
            <a:r>
              <a:rPr lang="en-US" dirty="0"/>
              <a:t>Seekers – social</a:t>
            </a:r>
          </a:p>
          <a:p>
            <a:r>
              <a:rPr lang="en-US" dirty="0" smtClean="0"/>
              <a:t>Approval </a:t>
            </a:r>
            <a:r>
              <a:rPr lang="en-US" dirty="0"/>
              <a:t>Seekers – political</a:t>
            </a:r>
          </a:p>
          <a:p>
            <a:r>
              <a:rPr lang="en-US" dirty="0" smtClean="0"/>
              <a:t>Stability</a:t>
            </a:r>
            <a:r>
              <a:rPr lang="en-US" dirty="0"/>
              <a:t>/Isolation Seekers -- geological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23672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27</TotalTime>
  <Words>234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Twilight</vt:lpstr>
      <vt:lpstr>Flipping  the New Faculty Orientation</vt:lpstr>
      <vt:lpstr>Mission Impossible?</vt:lpstr>
      <vt:lpstr>Expectations?</vt:lpstr>
      <vt:lpstr>What is the Why?</vt:lpstr>
      <vt:lpstr>Consequences</vt:lpstr>
      <vt:lpstr>Expectations = Selection</vt:lpstr>
      <vt:lpstr>Discovery</vt:lpstr>
      <vt:lpstr>Capacity</vt:lpstr>
      <vt:lpstr>Readiness to Change</vt:lpstr>
      <vt:lpstr>What?</vt:lpstr>
      <vt:lpstr>How?</vt:lpstr>
    </vt:vector>
  </TitlesOfParts>
  <Company>Saint 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 the New Faculty Orientation</dc:title>
  <dc:creator>Michael Prais</dc:creator>
  <cp:lastModifiedBy>Michael Prais</cp:lastModifiedBy>
  <cp:revision>3</cp:revision>
  <dcterms:created xsi:type="dcterms:W3CDTF">2013-10-11T12:35:41Z</dcterms:created>
  <dcterms:modified xsi:type="dcterms:W3CDTF">2013-10-11T13:03:35Z</dcterms:modified>
</cp:coreProperties>
</file>